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1"/>
  </p:notesMasterIdLst>
  <p:sldIdLst>
    <p:sldId id="257" r:id="rId2"/>
    <p:sldId id="256" r:id="rId3"/>
    <p:sldId id="258" r:id="rId4"/>
    <p:sldId id="259" r:id="rId5"/>
    <p:sldId id="260" r:id="rId6"/>
    <p:sldId id="261" r:id="rId7"/>
    <p:sldId id="272" r:id="rId8"/>
    <p:sldId id="262" r:id="rId9"/>
    <p:sldId id="271" r:id="rId10"/>
    <p:sldId id="263" r:id="rId11"/>
    <p:sldId id="264" r:id="rId12"/>
    <p:sldId id="270" r:id="rId13"/>
    <p:sldId id="265" r:id="rId14"/>
    <p:sldId id="266" r:id="rId15"/>
    <p:sldId id="267" r:id="rId16"/>
    <p:sldId id="268" r:id="rId17"/>
    <p:sldId id="269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A2"/>
    <a:srgbClr val="005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89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jpeg>
</file>

<file path=ppt/media/image15.jpeg>
</file>

<file path=ppt/media/image16.tmp>
</file>

<file path=ppt/media/image17.png>
</file>

<file path=ppt/media/image18.png>
</file>

<file path=ppt/media/image19.tmp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7BAEDB-592D-4318-8531-83C8C28B3679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3C102-1F54-412F-BB38-CBE2E71BE0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4637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3C102-1F54-412F-BB38-CBE2E71BE07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6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525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7577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7940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6513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3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547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902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7213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282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108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592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47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511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92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775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373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4143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8553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433" y="22566"/>
            <a:ext cx="9152413" cy="681287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3136476" y="293153"/>
            <a:ext cx="62279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80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823230"/>
              </p:ext>
            </p:extLst>
          </p:nvPr>
        </p:nvGraphicFramePr>
        <p:xfrm>
          <a:off x="0" y="0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51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392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742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697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034942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7170" name="Picture 2" descr="http://jfreesoft.com/JMerise/images/JMeriseLogoPet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5006" y="3242309"/>
            <a:ext cx="1937173" cy="36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4632960" y="1656080"/>
            <a:ext cx="39212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/>
              <a:t>Méthode Merise</a:t>
            </a:r>
          </a:p>
        </p:txBody>
      </p:sp>
    </p:spTree>
    <p:extLst>
      <p:ext uri="{BB962C8B-B14F-4D97-AF65-F5344CB8AC3E}">
        <p14:creationId xmlns:p14="http://schemas.microsoft.com/office/powerpoint/2010/main" val="64268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916981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1026" name="Picture 2" descr="https://raw.githubusercontent.com/AlexandreLec/GiselleMagicArts/master/modelisation/MCD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4" t="6472" r="7499" b="7581"/>
          <a:stretch/>
        </p:blipFill>
        <p:spPr bwMode="auto">
          <a:xfrm>
            <a:off x="1321925" y="172720"/>
            <a:ext cx="10870075" cy="553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6251855" y="172720"/>
            <a:ext cx="1010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MCD</a:t>
            </a:r>
          </a:p>
        </p:txBody>
      </p:sp>
    </p:spTree>
    <p:extLst>
      <p:ext uri="{BB962C8B-B14F-4D97-AF65-F5344CB8AC3E}">
        <p14:creationId xmlns:p14="http://schemas.microsoft.com/office/powerpoint/2010/main" val="37195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578361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2050" name="Picture 2" descr="https://raw.githubusercontent.com/AlexandreLec/GiselleMagicArts/master/modelisation/ML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" t="6472" r="7667" b="6313"/>
          <a:stretch/>
        </p:blipFill>
        <p:spPr bwMode="auto">
          <a:xfrm>
            <a:off x="1322362" y="111759"/>
            <a:ext cx="10871200" cy="558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6251855" y="172720"/>
            <a:ext cx="946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MLD</a:t>
            </a:r>
          </a:p>
        </p:txBody>
      </p:sp>
    </p:spTree>
    <p:extLst>
      <p:ext uri="{BB962C8B-B14F-4D97-AF65-F5344CB8AC3E}">
        <p14:creationId xmlns:p14="http://schemas.microsoft.com/office/powerpoint/2010/main" val="1263219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97877"/>
              </p:ext>
            </p:extLst>
          </p:nvPr>
        </p:nvGraphicFramePr>
        <p:xfrm>
          <a:off x="0" y="-2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9" name="Image 8" descr="Capture d’écran"/>
          <p:cNvPicPr/>
          <p:nvPr/>
        </p:nvPicPr>
        <p:blipFill>
          <a:blip r:embed="rId2"/>
          <a:stretch>
            <a:fillRect/>
          </a:stretch>
        </p:blipFill>
        <p:spPr>
          <a:xfrm>
            <a:off x="8338404" y="2029291"/>
            <a:ext cx="1651000" cy="169164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4053840" y="2090281"/>
            <a:ext cx="37914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b="1" dirty="0">
                <a:ln w="19050">
                  <a:solidFill>
                    <a:schemeClr val="tx1"/>
                  </a:solidFill>
                </a:ln>
                <a:solidFill>
                  <a:srgbClr val="0055A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</a:t>
            </a:r>
            <a:r>
              <a:rPr lang="fr-FR" sz="9600" b="1" dirty="0">
                <a:ln w="19050">
                  <a:solidFill>
                    <a:schemeClr val="tx1"/>
                  </a:solidFill>
                </a:ln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  <a:endParaRPr lang="fr-FR" sz="8000" b="1" dirty="0">
              <a:ln w="19050">
                <a:solidFill>
                  <a:schemeClr val="tx1"/>
                </a:solidFill>
              </a:ln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643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227397"/>
              </p:ext>
            </p:extLst>
          </p:nvPr>
        </p:nvGraphicFramePr>
        <p:xfrm>
          <a:off x="0" y="0"/>
          <a:ext cx="1322362" cy="6862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81914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6185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Procédure stockée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– Envoi commande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envoi_commande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6" b="32865"/>
          <a:stretch/>
        </p:blipFill>
        <p:spPr bwMode="auto">
          <a:xfrm>
            <a:off x="2814320" y="1719580"/>
            <a:ext cx="7102793" cy="35839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 1"/>
          <p:cNvSpPr/>
          <p:nvPr/>
        </p:nvSpPr>
        <p:spPr>
          <a:xfrm>
            <a:off x="3622321" y="785614"/>
            <a:ext cx="5089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Mise à jour du stock après envoie d’une commande</a:t>
            </a:r>
            <a:endParaRPr lang="fr-FR" dirty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61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325202"/>
              </p:ext>
            </p:extLst>
          </p:nvPr>
        </p:nvGraphicFramePr>
        <p:xfrm>
          <a:off x="0" y="0"/>
          <a:ext cx="1322362" cy="6857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82250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6126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Suppression ingrédient périmé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expiratio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920" y="2521267"/>
            <a:ext cx="4653280" cy="21726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933029" y="1303774"/>
            <a:ext cx="46521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Suppression d’un ingrédient arrivé à expiration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3661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001469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9066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46478">
                <a:tc>
                  <a:txBody>
                    <a:bodyPr/>
                    <a:lstStyle/>
                    <a:p>
                      <a:pPr algn="ctr"/>
                      <a:endParaRPr lang="fr-F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Couple potion / onguent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apture d’écran"/>
          <p:cNvPicPr/>
          <p:nvPr/>
        </p:nvPicPr>
        <p:blipFill>
          <a:blip r:embed="rId2"/>
          <a:stretch>
            <a:fillRect/>
          </a:stretch>
        </p:blipFill>
        <p:spPr>
          <a:xfrm>
            <a:off x="3657600" y="2308860"/>
            <a:ext cx="5487670" cy="17551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140075" y="1398955"/>
            <a:ext cx="6522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Les couples potions/onguents utilisant la même liste d’ingrédients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9641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498737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9066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4647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Vue 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Proposition/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960" y="2784723"/>
            <a:ext cx="4551828" cy="209302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854195" y="1564640"/>
            <a:ext cx="458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Afficher la liste des propositions par personne</a:t>
            </a:r>
          </a:p>
        </p:txBody>
      </p:sp>
    </p:spTree>
    <p:extLst>
      <p:ext uri="{BB962C8B-B14F-4D97-AF65-F5344CB8AC3E}">
        <p14:creationId xmlns:p14="http://schemas.microsoft.com/office/powerpoint/2010/main" val="2042809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508768"/>
              </p:ext>
            </p:extLst>
          </p:nvPr>
        </p:nvGraphicFramePr>
        <p:xfrm>
          <a:off x="0" y="0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82292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  <a:tr h="670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Perspective d’amélioration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954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9359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135870"/>
              </p:ext>
            </p:extLst>
          </p:nvPr>
        </p:nvGraphicFramePr>
        <p:xfrm>
          <a:off x="0" y="4595"/>
          <a:ext cx="1322362" cy="6853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82237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  <a:tr h="6701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Perspective d’amélioration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954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890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671952"/>
              </p:ext>
            </p:extLst>
          </p:nvPr>
        </p:nvGraphicFramePr>
        <p:xfrm>
          <a:off x="0" y="0"/>
          <a:ext cx="1322362" cy="6857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974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809213"/>
              </p:ext>
            </p:extLst>
          </p:nvPr>
        </p:nvGraphicFramePr>
        <p:xfrm>
          <a:off x="0" y="0"/>
          <a:ext cx="1322362" cy="6857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Projet_BDD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" r="15629" b="45318"/>
          <a:stretch/>
        </p:blipFill>
        <p:spPr bwMode="auto">
          <a:xfrm>
            <a:off x="2255520" y="1931670"/>
            <a:ext cx="8777287" cy="41744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179726" y="1270000"/>
            <a:ext cx="2665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Diagramme de flux</a:t>
            </a:r>
          </a:p>
        </p:txBody>
      </p:sp>
    </p:spTree>
    <p:extLst>
      <p:ext uri="{BB962C8B-B14F-4D97-AF65-F5344CB8AC3E}">
        <p14:creationId xmlns:p14="http://schemas.microsoft.com/office/powerpoint/2010/main" val="389385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721370"/>
              </p:ext>
            </p:extLst>
          </p:nvPr>
        </p:nvGraphicFramePr>
        <p:xfrm>
          <a:off x="0" y="1"/>
          <a:ext cx="1322362" cy="6858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47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69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69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193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762829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900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165195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5122" name="Picture 2" descr="https://raw.githubusercontent.com/AlexandreLec/GiselleMagicArts/master/gestion_projet/planning_previsionne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57"/>
          <a:stretch/>
        </p:blipFill>
        <p:spPr bwMode="auto">
          <a:xfrm>
            <a:off x="1348046" y="623630"/>
            <a:ext cx="10843954" cy="505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276665" y="81280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Planning prévisionnel</a:t>
            </a:r>
          </a:p>
        </p:txBody>
      </p:sp>
    </p:spTree>
    <p:extLst>
      <p:ext uri="{BB962C8B-B14F-4D97-AF65-F5344CB8AC3E}">
        <p14:creationId xmlns:p14="http://schemas.microsoft.com/office/powerpoint/2010/main" val="2353114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027175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5276665" y="81280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Planning définitif</a:t>
            </a:r>
          </a:p>
        </p:txBody>
      </p:sp>
    </p:spTree>
    <p:extLst>
      <p:ext uri="{BB962C8B-B14F-4D97-AF65-F5344CB8AC3E}">
        <p14:creationId xmlns:p14="http://schemas.microsoft.com/office/powerpoint/2010/main" val="2079210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505838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3074" name="Picture 2" descr="Make a Raspberry Pi Baby Monitor | Alex Wilde&amp;#39;s Tech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811" y="246046"/>
            <a:ext cx="3562350" cy="369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riginal file ‎ (SVG file, nominally 489 × 253 pixels, file size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987" y="4251719"/>
            <a:ext cx="4277360" cy="22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hpMyAdm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802" y="865784"/>
            <a:ext cx="4347596" cy="307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768102" y="142240"/>
            <a:ext cx="1902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Technique</a:t>
            </a:r>
            <a:endParaRPr lang="fr-FR" b="1" dirty="0"/>
          </a:p>
        </p:txBody>
      </p:sp>
      <p:pic>
        <p:nvPicPr>
          <p:cNvPr id="3082" name="Picture 10" descr="http://jfreesoft.com/JMerise/images/JMeriseLogoPeti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281" y="1039539"/>
            <a:ext cx="3004186" cy="56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117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958450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3078" name="Picture 6" descr="GitHub - Envato Tuts+ Code Tutorials Categ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240" y="1637895"/>
            <a:ext cx="2432857" cy="2432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638800" y="213360"/>
            <a:ext cx="2194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Productivité</a:t>
            </a:r>
          </a:p>
        </p:txBody>
      </p:sp>
      <p:pic>
        <p:nvPicPr>
          <p:cNvPr id="4098" name="Picture 2" descr="http://ecgroup-intl.com/wp-content/uploads/trello-logo-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976" y="1525044"/>
            <a:ext cx="4325793" cy="132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ww edwardsd co uk microsoft office 2013 logo 1512 x 512 png 58k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974" y="3706844"/>
            <a:ext cx="4198746" cy="14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... SharePoint 2013 logo | PDF Share Forms - PDF forms for SharePoi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542" y="4923273"/>
            <a:ext cx="5429490" cy="172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0664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237</TotalTime>
  <Words>296</Words>
  <Application>Microsoft Office PowerPoint</Application>
  <PresentationFormat>Grand écran</PresentationFormat>
  <Paragraphs>293</Paragraphs>
  <Slides>19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7" baseType="lpstr">
      <vt:lpstr>AR CARTER</vt:lpstr>
      <vt:lpstr>Arial</vt:lpstr>
      <vt:lpstr>Calibri</vt:lpstr>
      <vt:lpstr>MS Mincho</vt:lpstr>
      <vt:lpstr>Times New Roman</vt:lpstr>
      <vt:lpstr>Trebuchet MS</vt:lpstr>
      <vt:lpstr>Tw Cen MT</vt:lpstr>
      <vt:lpstr>Circuit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KLEIN AURÉLIEN</dc:creator>
  <cp:lastModifiedBy>KLEIN AURÉLIEN</cp:lastModifiedBy>
  <cp:revision>9</cp:revision>
  <dcterms:created xsi:type="dcterms:W3CDTF">2017-04-06T12:08:06Z</dcterms:created>
  <dcterms:modified xsi:type="dcterms:W3CDTF">2017-04-06T16:05:54Z</dcterms:modified>
</cp:coreProperties>
</file>

<file path=docProps/thumbnail.jpeg>
</file>